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6840538" cy="68405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1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88" d="100"/>
          <a:sy n="88" d="100"/>
        </p:scale>
        <p:origin x="2200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3041" y="1119505"/>
            <a:ext cx="5814457" cy="2381521"/>
          </a:xfrm>
        </p:spPr>
        <p:txBody>
          <a:bodyPr anchor="b"/>
          <a:lstStyle>
            <a:lvl1pPr algn="ctr">
              <a:defRPr sz="448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5067" y="3592866"/>
            <a:ext cx="5130404" cy="1651546"/>
          </a:xfrm>
        </p:spPr>
        <p:txBody>
          <a:bodyPr/>
          <a:lstStyle>
            <a:lvl1pPr marL="0" indent="0" algn="ctr">
              <a:buNone/>
              <a:defRPr sz="1795"/>
            </a:lvl1pPr>
            <a:lvl2pPr marL="342031" indent="0" algn="ctr">
              <a:buNone/>
              <a:defRPr sz="1496"/>
            </a:lvl2pPr>
            <a:lvl3pPr marL="684063" indent="0" algn="ctr">
              <a:buNone/>
              <a:defRPr sz="1347"/>
            </a:lvl3pPr>
            <a:lvl4pPr marL="1026094" indent="0" algn="ctr">
              <a:buNone/>
              <a:defRPr sz="1197"/>
            </a:lvl4pPr>
            <a:lvl5pPr marL="1368125" indent="0" algn="ctr">
              <a:buNone/>
              <a:defRPr sz="1197"/>
            </a:lvl5pPr>
            <a:lvl6pPr marL="1710157" indent="0" algn="ctr">
              <a:buNone/>
              <a:defRPr sz="1197"/>
            </a:lvl6pPr>
            <a:lvl7pPr marL="2052188" indent="0" algn="ctr">
              <a:buNone/>
              <a:defRPr sz="1197"/>
            </a:lvl7pPr>
            <a:lvl8pPr marL="2394219" indent="0" algn="ctr">
              <a:buNone/>
              <a:defRPr sz="1197"/>
            </a:lvl8pPr>
            <a:lvl9pPr marL="2736251" indent="0" algn="ctr">
              <a:buNone/>
              <a:defRPr sz="119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66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376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895260" y="364195"/>
            <a:ext cx="1474991" cy="579704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0288" y="364195"/>
            <a:ext cx="4339466" cy="579704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219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51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725" y="1705386"/>
            <a:ext cx="5899964" cy="2845473"/>
          </a:xfrm>
        </p:spPr>
        <p:txBody>
          <a:bodyPr anchor="b"/>
          <a:lstStyle>
            <a:lvl1pPr>
              <a:defRPr sz="448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725" y="4577779"/>
            <a:ext cx="5899964" cy="1496367"/>
          </a:xfrm>
        </p:spPr>
        <p:txBody>
          <a:bodyPr/>
          <a:lstStyle>
            <a:lvl1pPr marL="0" indent="0">
              <a:buNone/>
              <a:defRPr sz="1795">
                <a:solidFill>
                  <a:schemeClr val="tx1">
                    <a:tint val="82000"/>
                  </a:schemeClr>
                </a:solidFill>
              </a:defRPr>
            </a:lvl1pPr>
            <a:lvl2pPr marL="342031" indent="0">
              <a:buNone/>
              <a:defRPr sz="1496">
                <a:solidFill>
                  <a:schemeClr val="tx1">
                    <a:tint val="82000"/>
                  </a:schemeClr>
                </a:solidFill>
              </a:defRPr>
            </a:lvl2pPr>
            <a:lvl3pPr marL="684063" indent="0">
              <a:buNone/>
              <a:defRPr sz="1347">
                <a:solidFill>
                  <a:schemeClr val="tx1">
                    <a:tint val="82000"/>
                  </a:schemeClr>
                </a:solidFill>
              </a:defRPr>
            </a:lvl3pPr>
            <a:lvl4pPr marL="1026094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4pPr>
            <a:lvl5pPr marL="1368125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5pPr>
            <a:lvl6pPr marL="1710157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6pPr>
            <a:lvl7pPr marL="2052188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7pPr>
            <a:lvl8pPr marL="2394219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8pPr>
            <a:lvl9pPr marL="2736251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89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0287" y="1820976"/>
            <a:ext cx="2907229" cy="434025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63022" y="1820976"/>
            <a:ext cx="2907229" cy="434025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396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178" y="364197"/>
            <a:ext cx="5899964" cy="132218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179" y="1676882"/>
            <a:ext cx="2893868" cy="821814"/>
          </a:xfrm>
        </p:spPr>
        <p:txBody>
          <a:bodyPr anchor="b"/>
          <a:lstStyle>
            <a:lvl1pPr marL="0" indent="0">
              <a:buNone/>
              <a:defRPr sz="1795" b="1"/>
            </a:lvl1pPr>
            <a:lvl2pPr marL="342031" indent="0">
              <a:buNone/>
              <a:defRPr sz="1496" b="1"/>
            </a:lvl2pPr>
            <a:lvl3pPr marL="684063" indent="0">
              <a:buNone/>
              <a:defRPr sz="1347" b="1"/>
            </a:lvl3pPr>
            <a:lvl4pPr marL="1026094" indent="0">
              <a:buNone/>
              <a:defRPr sz="1197" b="1"/>
            </a:lvl4pPr>
            <a:lvl5pPr marL="1368125" indent="0">
              <a:buNone/>
              <a:defRPr sz="1197" b="1"/>
            </a:lvl5pPr>
            <a:lvl6pPr marL="1710157" indent="0">
              <a:buNone/>
              <a:defRPr sz="1197" b="1"/>
            </a:lvl6pPr>
            <a:lvl7pPr marL="2052188" indent="0">
              <a:buNone/>
              <a:defRPr sz="1197" b="1"/>
            </a:lvl7pPr>
            <a:lvl8pPr marL="2394219" indent="0">
              <a:buNone/>
              <a:defRPr sz="1197" b="1"/>
            </a:lvl8pPr>
            <a:lvl9pPr marL="2736251" indent="0">
              <a:buNone/>
              <a:defRPr sz="11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179" y="2498697"/>
            <a:ext cx="2893868" cy="367520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63023" y="1676882"/>
            <a:ext cx="2908120" cy="821814"/>
          </a:xfrm>
        </p:spPr>
        <p:txBody>
          <a:bodyPr anchor="b"/>
          <a:lstStyle>
            <a:lvl1pPr marL="0" indent="0">
              <a:buNone/>
              <a:defRPr sz="1795" b="1"/>
            </a:lvl1pPr>
            <a:lvl2pPr marL="342031" indent="0">
              <a:buNone/>
              <a:defRPr sz="1496" b="1"/>
            </a:lvl2pPr>
            <a:lvl3pPr marL="684063" indent="0">
              <a:buNone/>
              <a:defRPr sz="1347" b="1"/>
            </a:lvl3pPr>
            <a:lvl4pPr marL="1026094" indent="0">
              <a:buNone/>
              <a:defRPr sz="1197" b="1"/>
            </a:lvl4pPr>
            <a:lvl5pPr marL="1368125" indent="0">
              <a:buNone/>
              <a:defRPr sz="1197" b="1"/>
            </a:lvl5pPr>
            <a:lvl6pPr marL="1710157" indent="0">
              <a:buNone/>
              <a:defRPr sz="1197" b="1"/>
            </a:lvl6pPr>
            <a:lvl7pPr marL="2052188" indent="0">
              <a:buNone/>
              <a:defRPr sz="1197" b="1"/>
            </a:lvl7pPr>
            <a:lvl8pPr marL="2394219" indent="0">
              <a:buNone/>
              <a:defRPr sz="1197" b="1"/>
            </a:lvl8pPr>
            <a:lvl9pPr marL="2736251" indent="0">
              <a:buNone/>
              <a:defRPr sz="11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63023" y="2498697"/>
            <a:ext cx="2908120" cy="367520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3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62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01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178" y="456036"/>
            <a:ext cx="2206252" cy="1596126"/>
          </a:xfrm>
        </p:spPr>
        <p:txBody>
          <a:bodyPr anchor="b"/>
          <a:lstStyle>
            <a:lvl1pPr>
              <a:defRPr sz="239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8120" y="984912"/>
            <a:ext cx="3463022" cy="4861216"/>
          </a:xfrm>
        </p:spPr>
        <p:txBody>
          <a:bodyPr/>
          <a:lstStyle>
            <a:lvl1pPr>
              <a:defRPr sz="2394"/>
            </a:lvl1pPr>
            <a:lvl2pPr>
              <a:defRPr sz="2095"/>
            </a:lvl2pPr>
            <a:lvl3pPr>
              <a:defRPr sz="1795"/>
            </a:lvl3pPr>
            <a:lvl4pPr>
              <a:defRPr sz="1496"/>
            </a:lvl4pPr>
            <a:lvl5pPr>
              <a:defRPr sz="1496"/>
            </a:lvl5pPr>
            <a:lvl6pPr>
              <a:defRPr sz="1496"/>
            </a:lvl6pPr>
            <a:lvl7pPr>
              <a:defRPr sz="1496"/>
            </a:lvl7pPr>
            <a:lvl8pPr>
              <a:defRPr sz="1496"/>
            </a:lvl8pPr>
            <a:lvl9pPr>
              <a:defRPr sz="149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1178" y="2052161"/>
            <a:ext cx="2206252" cy="3801883"/>
          </a:xfrm>
        </p:spPr>
        <p:txBody>
          <a:bodyPr/>
          <a:lstStyle>
            <a:lvl1pPr marL="0" indent="0">
              <a:buNone/>
              <a:defRPr sz="1197"/>
            </a:lvl1pPr>
            <a:lvl2pPr marL="342031" indent="0">
              <a:buNone/>
              <a:defRPr sz="1047"/>
            </a:lvl2pPr>
            <a:lvl3pPr marL="684063" indent="0">
              <a:buNone/>
              <a:defRPr sz="898"/>
            </a:lvl3pPr>
            <a:lvl4pPr marL="1026094" indent="0">
              <a:buNone/>
              <a:defRPr sz="748"/>
            </a:lvl4pPr>
            <a:lvl5pPr marL="1368125" indent="0">
              <a:buNone/>
              <a:defRPr sz="748"/>
            </a:lvl5pPr>
            <a:lvl6pPr marL="1710157" indent="0">
              <a:buNone/>
              <a:defRPr sz="748"/>
            </a:lvl6pPr>
            <a:lvl7pPr marL="2052188" indent="0">
              <a:buNone/>
              <a:defRPr sz="748"/>
            </a:lvl7pPr>
            <a:lvl8pPr marL="2394219" indent="0">
              <a:buNone/>
              <a:defRPr sz="748"/>
            </a:lvl8pPr>
            <a:lvl9pPr marL="2736251" indent="0">
              <a:buNone/>
              <a:defRPr sz="74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218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178" y="456036"/>
            <a:ext cx="2206252" cy="1596126"/>
          </a:xfrm>
        </p:spPr>
        <p:txBody>
          <a:bodyPr anchor="b"/>
          <a:lstStyle>
            <a:lvl1pPr>
              <a:defRPr sz="239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08120" y="984912"/>
            <a:ext cx="3463022" cy="4861216"/>
          </a:xfrm>
        </p:spPr>
        <p:txBody>
          <a:bodyPr anchor="t"/>
          <a:lstStyle>
            <a:lvl1pPr marL="0" indent="0">
              <a:buNone/>
              <a:defRPr sz="2394"/>
            </a:lvl1pPr>
            <a:lvl2pPr marL="342031" indent="0">
              <a:buNone/>
              <a:defRPr sz="2095"/>
            </a:lvl2pPr>
            <a:lvl3pPr marL="684063" indent="0">
              <a:buNone/>
              <a:defRPr sz="1795"/>
            </a:lvl3pPr>
            <a:lvl4pPr marL="1026094" indent="0">
              <a:buNone/>
              <a:defRPr sz="1496"/>
            </a:lvl4pPr>
            <a:lvl5pPr marL="1368125" indent="0">
              <a:buNone/>
              <a:defRPr sz="1496"/>
            </a:lvl5pPr>
            <a:lvl6pPr marL="1710157" indent="0">
              <a:buNone/>
              <a:defRPr sz="1496"/>
            </a:lvl6pPr>
            <a:lvl7pPr marL="2052188" indent="0">
              <a:buNone/>
              <a:defRPr sz="1496"/>
            </a:lvl7pPr>
            <a:lvl8pPr marL="2394219" indent="0">
              <a:buNone/>
              <a:defRPr sz="1496"/>
            </a:lvl8pPr>
            <a:lvl9pPr marL="2736251" indent="0">
              <a:buNone/>
              <a:defRPr sz="149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1178" y="2052161"/>
            <a:ext cx="2206252" cy="3801883"/>
          </a:xfrm>
        </p:spPr>
        <p:txBody>
          <a:bodyPr/>
          <a:lstStyle>
            <a:lvl1pPr marL="0" indent="0">
              <a:buNone/>
              <a:defRPr sz="1197"/>
            </a:lvl1pPr>
            <a:lvl2pPr marL="342031" indent="0">
              <a:buNone/>
              <a:defRPr sz="1047"/>
            </a:lvl2pPr>
            <a:lvl3pPr marL="684063" indent="0">
              <a:buNone/>
              <a:defRPr sz="898"/>
            </a:lvl3pPr>
            <a:lvl4pPr marL="1026094" indent="0">
              <a:buNone/>
              <a:defRPr sz="748"/>
            </a:lvl4pPr>
            <a:lvl5pPr marL="1368125" indent="0">
              <a:buNone/>
              <a:defRPr sz="748"/>
            </a:lvl5pPr>
            <a:lvl6pPr marL="1710157" indent="0">
              <a:buNone/>
              <a:defRPr sz="748"/>
            </a:lvl6pPr>
            <a:lvl7pPr marL="2052188" indent="0">
              <a:buNone/>
              <a:defRPr sz="748"/>
            </a:lvl7pPr>
            <a:lvl8pPr marL="2394219" indent="0">
              <a:buNone/>
              <a:defRPr sz="748"/>
            </a:lvl8pPr>
            <a:lvl9pPr marL="2736251" indent="0">
              <a:buNone/>
              <a:defRPr sz="74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594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0287" y="364197"/>
            <a:ext cx="5899964" cy="1322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287" y="1820976"/>
            <a:ext cx="5899964" cy="4340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0287" y="6340167"/>
            <a:ext cx="1539121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0DAA00-FEA3-C94C-9844-CB452C21CB7A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65928" y="6340167"/>
            <a:ext cx="2308682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31130" y="6340167"/>
            <a:ext cx="1539121" cy="3641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74D563-1A4C-0644-AA01-684991D01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108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4063" rtl="0" eaLnBrk="1" latinLnBrk="0" hangingPunct="1">
        <a:lnSpc>
          <a:spcPct val="90000"/>
        </a:lnSpc>
        <a:spcBef>
          <a:spcPct val="0"/>
        </a:spcBef>
        <a:buNone/>
        <a:defRPr sz="32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016" indent="-171016" algn="l" defTabSz="684063" rtl="0" eaLnBrk="1" latinLnBrk="0" hangingPunct="1">
        <a:lnSpc>
          <a:spcPct val="90000"/>
        </a:lnSpc>
        <a:spcBef>
          <a:spcPts val="748"/>
        </a:spcBef>
        <a:buFont typeface="Arial" panose="020B0604020202020204" pitchFamily="34" charset="0"/>
        <a:buChar char="•"/>
        <a:defRPr sz="2095" kern="1200">
          <a:solidFill>
            <a:schemeClr val="tx1"/>
          </a:solidFill>
          <a:latin typeface="+mn-lt"/>
          <a:ea typeface="+mn-ea"/>
          <a:cs typeface="+mn-cs"/>
        </a:defRPr>
      </a:lvl1pPr>
      <a:lvl2pPr marL="513047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2pPr>
      <a:lvl3pPr marL="855078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496" kern="1200">
          <a:solidFill>
            <a:schemeClr val="tx1"/>
          </a:solidFill>
          <a:latin typeface="+mn-lt"/>
          <a:ea typeface="+mn-ea"/>
          <a:cs typeface="+mn-cs"/>
        </a:defRPr>
      </a:lvl3pPr>
      <a:lvl4pPr marL="1197110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4pPr>
      <a:lvl5pPr marL="1539141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5pPr>
      <a:lvl6pPr marL="1881172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6pPr>
      <a:lvl7pPr marL="2223204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7pPr>
      <a:lvl8pPr marL="2565235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8pPr>
      <a:lvl9pPr marL="2907266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1pPr>
      <a:lvl2pPr marL="342031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2pPr>
      <a:lvl3pPr marL="684063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3pPr>
      <a:lvl4pPr marL="1026094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4pPr>
      <a:lvl5pPr marL="1368125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5pPr>
      <a:lvl6pPr marL="1710157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6pPr>
      <a:lvl7pPr marL="2052188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7pPr>
      <a:lvl8pPr marL="2394219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8pPr>
      <a:lvl9pPr marL="2736251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the weather&#10;&#10;AI-generated content may be incorrect.">
            <a:extLst>
              <a:ext uri="{FF2B5EF4-FFF2-40B4-BE49-F238E27FC236}">
                <a16:creationId xmlns:a16="http://schemas.microsoft.com/office/drawing/2014/main" id="{A425C679-DAA0-62C1-1794-DA9434B2BC2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9" y="3969"/>
            <a:ext cx="6832600" cy="6832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03FDB7-51EE-96E6-AE8D-3E3CD7769ED7}"/>
              </a:ext>
            </a:extLst>
          </p:cNvPr>
          <p:cNvSpPr txBox="1"/>
          <p:nvPr/>
        </p:nvSpPr>
        <p:spPr>
          <a:xfrm>
            <a:off x="1047183" y="940408"/>
            <a:ext cx="1632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Helvetica" pitchFamily="2" charset="0"/>
              </a:rPr>
              <a:t>Northern Kerguelen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980043-BB71-F28D-AAC9-DAA157154BF7}"/>
              </a:ext>
            </a:extLst>
          </p:cNvPr>
          <p:cNvSpPr txBox="1"/>
          <p:nvPr/>
        </p:nvSpPr>
        <p:spPr>
          <a:xfrm>
            <a:off x="2318828" y="479883"/>
            <a:ext cx="16328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 pitchFamily="2" charset="0"/>
              </a:rPr>
              <a:t>Kerguelen Is.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1470C0-E1B8-E6F3-5243-04C1A93340EE}"/>
              </a:ext>
            </a:extLst>
          </p:cNvPr>
          <p:cNvSpPr txBox="1"/>
          <p:nvPr/>
        </p:nvSpPr>
        <p:spPr>
          <a:xfrm>
            <a:off x="2928426" y="1444705"/>
            <a:ext cx="16328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 pitchFamily="2" charset="0"/>
              </a:rPr>
              <a:t>Heard Is.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001EB8-8169-7E1F-999B-E89754BBD537}"/>
              </a:ext>
            </a:extLst>
          </p:cNvPr>
          <p:cNvSpPr txBox="1"/>
          <p:nvPr/>
        </p:nvSpPr>
        <p:spPr>
          <a:xfrm>
            <a:off x="1863612" y="2568037"/>
            <a:ext cx="1632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Elan Bank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E692DE-83F4-8EFB-C2FA-A0795C84229D}"/>
              </a:ext>
            </a:extLst>
          </p:cNvPr>
          <p:cNvSpPr txBox="1"/>
          <p:nvPr/>
        </p:nvSpPr>
        <p:spPr>
          <a:xfrm>
            <a:off x="4405342" y="1752482"/>
            <a:ext cx="1632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Helvetica" pitchFamily="2" charset="0"/>
              </a:rPr>
              <a:t>Chun Spur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EB09FF-8CC2-D4AA-5644-FC43A187321B}"/>
              </a:ext>
            </a:extLst>
          </p:cNvPr>
          <p:cNvSpPr txBox="1"/>
          <p:nvPr/>
        </p:nvSpPr>
        <p:spPr>
          <a:xfrm>
            <a:off x="1567884" y="3205453"/>
            <a:ext cx="1632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Helvetica" pitchFamily="2" charset="0"/>
              </a:rPr>
              <a:t>Southern Kerguelen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00B338-BC62-BD50-6523-6C4209873D80}"/>
              </a:ext>
            </a:extLst>
          </p:cNvPr>
          <p:cNvSpPr txBox="1"/>
          <p:nvPr/>
        </p:nvSpPr>
        <p:spPr>
          <a:xfrm>
            <a:off x="2384312" y="4466334"/>
            <a:ext cx="1632857" cy="697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1200" b="1" dirty="0">
                <a:latin typeface="Helvetica" pitchFamily="2" charset="0"/>
              </a:rPr>
              <a:t>Princess</a:t>
            </a:r>
          </a:p>
          <a:p>
            <a:pPr algn="ctr">
              <a:spcAft>
                <a:spcPts val="200"/>
              </a:spcAft>
            </a:pPr>
            <a:r>
              <a:rPr lang="en-US" sz="1200" b="1" dirty="0">
                <a:latin typeface="Helvetica" pitchFamily="2" charset="0"/>
              </a:rPr>
              <a:t> Elizabeth </a:t>
            </a:r>
          </a:p>
          <a:p>
            <a:pPr algn="ctr">
              <a:spcAft>
                <a:spcPts val="200"/>
              </a:spcAft>
            </a:pPr>
            <a:r>
              <a:rPr lang="en-US" sz="1200" b="1" dirty="0">
                <a:latin typeface="Helvetica" pitchFamily="2" charset="0"/>
              </a:rPr>
              <a:t>Trough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8B8A4A-2491-8EA0-A3EC-6A688153AB3D}"/>
              </a:ext>
            </a:extLst>
          </p:cNvPr>
          <p:cNvSpPr txBox="1"/>
          <p:nvPr/>
        </p:nvSpPr>
        <p:spPr>
          <a:xfrm>
            <a:off x="2264567" y="5437840"/>
            <a:ext cx="1632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1200" b="1" dirty="0" err="1">
                <a:latin typeface="Helvetica" pitchFamily="2" charset="0"/>
              </a:rPr>
              <a:t>Prydz</a:t>
            </a:r>
            <a:r>
              <a:rPr lang="en-US" sz="1200" b="1" dirty="0">
                <a:latin typeface="Helvetica" pitchFamily="2" charset="0"/>
              </a:rPr>
              <a:t> Bay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ACC190-902A-C230-7F5D-B7157E89433E}"/>
              </a:ext>
            </a:extLst>
          </p:cNvPr>
          <p:cNvSpPr txBox="1"/>
          <p:nvPr/>
        </p:nvSpPr>
        <p:spPr>
          <a:xfrm>
            <a:off x="2590112" y="2906757"/>
            <a:ext cx="1632857" cy="52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>
                <a:latin typeface="Helvetica" pitchFamily="2" charset="0"/>
              </a:rPr>
              <a:t>Banzare</a:t>
            </a:r>
            <a:r>
              <a:rPr lang="en-US" sz="1200" b="1" dirty="0">
                <a:latin typeface="Helvetica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sz="1200" b="1" dirty="0">
                <a:latin typeface="Helvetica" pitchFamily="2" charset="0"/>
              </a:rPr>
              <a:t>Bank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532E0A5-00AD-8683-D2AA-1F251601F80E}"/>
              </a:ext>
            </a:extLst>
          </p:cNvPr>
          <p:cNvCxnSpPr>
            <a:cxnSpLocks/>
          </p:cNvCxnSpPr>
          <p:nvPr/>
        </p:nvCxnSpPr>
        <p:spPr>
          <a:xfrm>
            <a:off x="4389097" y="1890981"/>
            <a:ext cx="35551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B49B023-F318-E729-A411-0EFB2D33B2B2}"/>
              </a:ext>
            </a:extLst>
          </p:cNvPr>
          <p:cNvSpPr txBox="1"/>
          <p:nvPr/>
        </p:nvSpPr>
        <p:spPr>
          <a:xfrm>
            <a:off x="703547" y="5756685"/>
            <a:ext cx="1728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Helvetica" pitchFamily="2" charset="0"/>
              </a:rPr>
              <a:t>East Antarctica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4A37C1-D91C-5946-87BA-6EB14F7316FC}"/>
              </a:ext>
            </a:extLst>
          </p:cNvPr>
          <p:cNvSpPr txBox="1"/>
          <p:nvPr/>
        </p:nvSpPr>
        <p:spPr>
          <a:xfrm>
            <a:off x="1208652" y="4052395"/>
            <a:ext cx="1632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A01FEF"/>
                </a:solidFill>
                <a:latin typeface="Helvetica" pitchFamily="2" charset="0"/>
              </a:rPr>
              <a:t>SACCF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27AFF95-1494-B107-E229-3CF57ED3A93B}"/>
              </a:ext>
            </a:extLst>
          </p:cNvPr>
          <p:cNvSpPr txBox="1"/>
          <p:nvPr/>
        </p:nvSpPr>
        <p:spPr>
          <a:xfrm>
            <a:off x="1502399" y="4525306"/>
            <a:ext cx="1632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A01FEF"/>
                </a:solidFill>
                <a:latin typeface="Helvetica" pitchFamily="2" charset="0"/>
              </a:rPr>
              <a:t>SB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D1650D-B084-5D24-A73B-C2F946F5AD36}"/>
              </a:ext>
            </a:extLst>
          </p:cNvPr>
          <p:cNvSpPr txBox="1"/>
          <p:nvPr/>
        </p:nvSpPr>
        <p:spPr>
          <a:xfrm rot="18985670">
            <a:off x="2743147" y="2117954"/>
            <a:ext cx="1632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Faun Trough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A0509E9-0B75-DF8C-889F-013E27DCFB0E}"/>
              </a:ext>
            </a:extLst>
          </p:cNvPr>
          <p:cNvSpPr txBox="1"/>
          <p:nvPr/>
        </p:nvSpPr>
        <p:spPr>
          <a:xfrm>
            <a:off x="3724201" y="1752481"/>
            <a:ext cx="1632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A01FEF"/>
                </a:solidFill>
                <a:latin typeface="Helvetica" pitchFamily="2" charset="0"/>
              </a:rPr>
              <a:t>FTC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576F01-1436-131A-5254-DDC2FE374EA0}"/>
              </a:ext>
            </a:extLst>
          </p:cNvPr>
          <p:cNvSpPr txBox="1"/>
          <p:nvPr/>
        </p:nvSpPr>
        <p:spPr>
          <a:xfrm>
            <a:off x="5106687" y="4623923"/>
            <a:ext cx="16328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A01FEF"/>
                </a:solidFill>
                <a:latin typeface="Helvetica" pitchFamily="2" charset="0"/>
              </a:rPr>
              <a:t>ASF</a:t>
            </a:r>
          </a:p>
        </p:txBody>
      </p:sp>
      <p:pic>
        <p:nvPicPr>
          <p:cNvPr id="29" name="Picture 28" descr="A map of the earth&#10;&#10;Description automatically generated">
            <a:extLst>
              <a:ext uri="{FF2B5EF4-FFF2-40B4-BE49-F238E27FC236}">
                <a16:creationId xmlns:a16="http://schemas.microsoft.com/office/drawing/2014/main" id="{D410A67E-E3AA-D313-8691-5099DCC180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5625" l="9607" r="89956">
                        <a14:foregroundMark x1="24891" y1="33125" x2="58079" y2="38750"/>
                        <a14:foregroundMark x1="58079" y1="38750" x2="44105" y2="76875"/>
                        <a14:foregroundMark x1="55459" y1="47500" x2="32314" y2="14375"/>
                        <a14:foregroundMark x1="32314" y1="14375" x2="31878" y2="15000"/>
                        <a14:foregroundMark x1="32751" y1="21250" x2="68122" y2="26875"/>
                        <a14:foregroundMark x1="68122" y1="26875" x2="67249" y2="62500"/>
                        <a14:foregroundMark x1="64192" y1="86250" x2="44105" y2="88125"/>
                        <a14:foregroundMark x1="53275" y1="95625" x2="44978" y2="956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62013" y="370140"/>
            <a:ext cx="1591587" cy="1127369"/>
          </a:xfrm>
          <a:prstGeom prst="rect">
            <a:avLst/>
          </a:prstGeom>
        </p:spPr>
      </p:pic>
      <p:sp>
        <p:nvSpPr>
          <p:cNvPr id="27" name="Text Box 178">
            <a:extLst>
              <a:ext uri="{FF2B5EF4-FFF2-40B4-BE49-F238E27FC236}">
                <a16:creationId xmlns:a16="http://schemas.microsoft.com/office/drawing/2014/main" id="{12EFD5F3-5B04-4A9B-BB61-739573E3EDEC}"/>
              </a:ext>
            </a:extLst>
          </p:cNvPr>
          <p:cNvSpPr txBox="1"/>
          <p:nvPr/>
        </p:nvSpPr>
        <p:spPr>
          <a:xfrm>
            <a:off x="4067567" y="697174"/>
            <a:ext cx="485438" cy="409074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050" kern="100" dirty="0">
                <a:effectLst/>
                <a:latin typeface="Helvetica Light" panose="020B0403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0</a:t>
            </a:r>
            <a:r>
              <a:rPr lang="en-AU" sz="1050" kern="100" baseline="30000" dirty="0">
                <a:effectLst/>
                <a:latin typeface="Helvetica Light" panose="020B0403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</a:t>
            </a:r>
            <a:endParaRPr lang="en-AU" kern="100" dirty="0">
              <a:effectLst/>
              <a:latin typeface="Helvetica Light" panose="020B0403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 Box 178">
            <a:extLst>
              <a:ext uri="{FF2B5EF4-FFF2-40B4-BE49-F238E27FC236}">
                <a16:creationId xmlns:a16="http://schemas.microsoft.com/office/drawing/2014/main" id="{1E8D0840-88F2-8D72-421D-0EBCB4595B87}"/>
              </a:ext>
            </a:extLst>
          </p:cNvPr>
          <p:cNvSpPr txBox="1"/>
          <p:nvPr/>
        </p:nvSpPr>
        <p:spPr>
          <a:xfrm>
            <a:off x="5305591" y="697174"/>
            <a:ext cx="546384" cy="409074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050" kern="100" dirty="0">
                <a:effectLst/>
                <a:latin typeface="Helvetica Light" panose="020B0403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180</a:t>
            </a:r>
            <a:r>
              <a:rPr lang="en-AU" sz="1050" kern="100" baseline="30000" dirty="0">
                <a:effectLst/>
                <a:latin typeface="Helvetica Light" panose="020B0403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</a:t>
            </a:r>
            <a:endParaRPr lang="en-AU" kern="100" dirty="0">
              <a:effectLst/>
              <a:latin typeface="Helvetica Light" panose="020B0403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DC72C51-9624-1E92-4ABA-01160016CA7E}"/>
              </a:ext>
            </a:extLst>
          </p:cNvPr>
          <p:cNvSpPr/>
          <p:nvPr/>
        </p:nvSpPr>
        <p:spPr>
          <a:xfrm>
            <a:off x="4295372" y="427858"/>
            <a:ext cx="1094344" cy="104556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38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32</Words>
  <Application>Microsoft Macintosh PowerPoint</Application>
  <PresentationFormat>Custom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Arial</vt:lpstr>
      <vt:lpstr>Helvetica</vt:lpstr>
      <vt:lpstr>HELVETICA LIGHT</vt:lpstr>
      <vt:lpstr>HELVETICA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Zoe Starkey</dc:creator>
  <cp:lastModifiedBy>Zoe Starkey</cp:lastModifiedBy>
  <cp:revision>1</cp:revision>
  <dcterms:created xsi:type="dcterms:W3CDTF">2025-08-28T05:44:24Z</dcterms:created>
  <dcterms:modified xsi:type="dcterms:W3CDTF">2025-08-28T06:01:07Z</dcterms:modified>
</cp:coreProperties>
</file>

<file path=docProps/thumbnail.jpeg>
</file>